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307" r:id="rId2"/>
    <p:sldId id="337" r:id="rId3"/>
    <p:sldId id="375" r:id="rId4"/>
    <p:sldId id="290" r:id="rId5"/>
    <p:sldId id="376" r:id="rId6"/>
    <p:sldId id="341" r:id="rId7"/>
    <p:sldId id="342" r:id="rId8"/>
    <p:sldId id="343" r:id="rId9"/>
    <p:sldId id="377" r:id="rId10"/>
    <p:sldId id="378" r:id="rId11"/>
    <p:sldId id="379" r:id="rId12"/>
    <p:sldId id="380" r:id="rId13"/>
    <p:sldId id="384" r:id="rId14"/>
    <p:sldId id="385" r:id="rId15"/>
    <p:sldId id="386" r:id="rId16"/>
    <p:sldId id="387" r:id="rId17"/>
    <p:sldId id="388" r:id="rId18"/>
    <p:sldId id="347" r:id="rId19"/>
    <p:sldId id="382" r:id="rId20"/>
    <p:sldId id="383" r:id="rId21"/>
    <p:sldId id="339" r:id="rId22"/>
    <p:sldId id="340" r:id="rId23"/>
    <p:sldId id="30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8757" autoAdjust="0"/>
  </p:normalViewPr>
  <p:slideViewPr>
    <p:cSldViewPr>
      <p:cViewPr varScale="1">
        <p:scale>
          <a:sx n="77" d="100"/>
          <a:sy n="77" d="100"/>
        </p:scale>
        <p:origin x="102" y="13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172200" y="4679414"/>
            <a:ext cx="2735697" cy="367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INTEGRACIÓN</a:t>
            </a:r>
            <a:r>
              <a:rPr lang="en-US" sz="1050" baseline="0" dirty="0" smtClean="0">
                <a:solidFill>
                  <a:schemeClr val="accent2"/>
                </a:solidFill>
              </a:rPr>
              <a:t> CONTINUA CON XAMARIN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INTEGRACIÓN CONTINUA CON APPS XAMARIN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529986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Como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pasar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Builds y test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unitarios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Apps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móviles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multiplataforma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Xamarin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desde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TeamCity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En</a:t>
            </a:r>
            <a:r>
              <a:rPr lang="en-US" sz="1400" dirty="0" smtClean="0"/>
              <a:t> mi </a:t>
            </a:r>
            <a:r>
              <a:rPr lang="en-US" sz="1400" dirty="0" err="1" smtClean="0"/>
              <a:t>máquina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</a:t>
            </a:r>
            <a:r>
              <a:rPr lang="en-US" sz="1400" dirty="0" smtClean="0"/>
              <a:t>…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94" y="1291125"/>
            <a:ext cx="2940506" cy="2837588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189494"/>
            <a:ext cx="4909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Consistencia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Builds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reproducibles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App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funcionará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entorno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mismas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condiciones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Evitamos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“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contaminación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Build”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61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VENTAJAS </a:t>
            </a:r>
            <a:r>
              <a:rPr lang="en-US" dirty="0" smtClean="0"/>
              <a:t>INTEGRACIÓN </a:t>
            </a:r>
            <a:r>
              <a:rPr lang="en-US" dirty="0" smtClean="0">
                <a:solidFill>
                  <a:schemeClr val="accent2"/>
                </a:solidFill>
              </a:rPr>
              <a:t>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momento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7" y="768642"/>
            <a:ext cx="2984173" cy="3860508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Necesitamos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entregar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version al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cliente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¿Para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AHORA</a:t>
            </a: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1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CONTROL DE </a:t>
            </a:r>
            <a:r>
              <a:rPr lang="en-US" dirty="0" smtClean="0">
                <a:solidFill>
                  <a:schemeClr val="accent2"/>
                </a:solidFill>
              </a:rPr>
              <a:t>CÓDIGO FUENTE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Opciones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18114"/>
            <a:ext cx="2438400" cy="2438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6" y="1318114"/>
            <a:ext cx="2438400" cy="24384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0" y="3628660"/>
            <a:ext cx="1981200" cy="94883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smtClean="0"/>
              <a:t>Team Foundation Server</a:t>
            </a:r>
          </a:p>
          <a:p>
            <a:pPr marL="0" indent="0" algn="ctr">
              <a:buNone/>
            </a:pPr>
            <a:r>
              <a:rPr lang="en-US" sz="1400" dirty="0"/>
              <a:t>o</a:t>
            </a:r>
            <a:endParaRPr lang="en-US" sz="1400" dirty="0" smtClean="0"/>
          </a:p>
          <a:p>
            <a:pPr marL="0" indent="0" algn="ctr">
              <a:buNone/>
            </a:pPr>
            <a:r>
              <a:rPr lang="en-US" sz="1400" dirty="0" smtClean="0"/>
              <a:t>Visual Studio Online</a:t>
            </a:r>
            <a:endParaRPr lang="en-US" sz="140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827816" y="3753122"/>
            <a:ext cx="1981200" cy="23849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err="1" smtClean="0"/>
              <a:t>Git</a:t>
            </a:r>
            <a:r>
              <a:rPr lang="en-US" sz="1400" dirty="0" smtClean="0"/>
              <a:t> / GitHub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86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TFS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7" y="1206809"/>
            <a:ext cx="2984173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Mucho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Sólo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Windows.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Requiere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utilizat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Mac Build Host.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Requiere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Xamarin Pro o Business.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9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TeamCity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06809"/>
            <a:ext cx="2984173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instalar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Windows &amp; OSX.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Versión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gratuita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Jenkis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1206809"/>
            <a:ext cx="2162359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Open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Windows &amp; OSX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instalar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Enorme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cantidad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plug-ins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44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42" y="0"/>
            <a:ext cx="7582189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-208947" y="210153"/>
            <a:ext cx="5143500" cy="47231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533400" y="209550"/>
            <a:ext cx="2514599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SETUP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399" y="833242"/>
            <a:ext cx="3657601" cy="43102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de control de </a:t>
            </a: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r>
              <a:rPr lang="en-US" sz="2000" dirty="0" smtClean="0">
                <a:solidFill>
                  <a:schemeClr val="bg1"/>
                </a:solidFill>
              </a:rPr>
              <a:t> Fuente.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Integración</a:t>
            </a:r>
            <a:r>
              <a:rPr lang="en-US" sz="2000" dirty="0" smtClean="0">
                <a:solidFill>
                  <a:schemeClr val="bg1"/>
                </a:solidFill>
              </a:rPr>
              <a:t> Continua.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Instalar</a:t>
            </a:r>
            <a:r>
              <a:rPr lang="en-US" sz="2000" dirty="0" smtClean="0">
                <a:solidFill>
                  <a:schemeClr val="bg1"/>
                </a:solidFill>
              </a:rPr>
              <a:t> y </a:t>
            </a:r>
            <a:r>
              <a:rPr lang="en-US" sz="2000" dirty="0" err="1" smtClean="0">
                <a:solidFill>
                  <a:schemeClr val="bg1"/>
                </a:solidFill>
              </a:rPr>
              <a:t>activar</a:t>
            </a:r>
            <a:r>
              <a:rPr lang="en-US" sz="2000" dirty="0" smtClean="0">
                <a:solidFill>
                  <a:schemeClr val="bg1"/>
                </a:solidFill>
              </a:rPr>
              <a:t> Xamarin Studio.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Preparar</a:t>
            </a:r>
            <a:r>
              <a:rPr lang="en-US" sz="2000" dirty="0" smtClean="0">
                <a:solidFill>
                  <a:schemeClr val="bg1"/>
                </a:solidFill>
              </a:rPr>
              <a:t> Build script.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Configurar</a:t>
            </a:r>
            <a:r>
              <a:rPr lang="en-US" sz="2000" dirty="0" smtClean="0">
                <a:solidFill>
                  <a:schemeClr val="bg1"/>
                </a:solidFill>
              </a:rPr>
              <a:t> la Build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el </a:t>
            </a: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Integración</a:t>
            </a:r>
            <a:r>
              <a:rPr lang="en-US" sz="2000" dirty="0" smtClean="0">
                <a:solidFill>
                  <a:schemeClr val="bg1"/>
                </a:solidFill>
              </a:rPr>
              <a:t> Continua.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9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¿PORQUE CREAR UN  </a:t>
            </a:r>
            <a:r>
              <a:rPr lang="en-US" dirty="0" smtClean="0">
                <a:solidFill>
                  <a:schemeClr val="accent2"/>
                </a:solidFill>
              </a:rPr>
              <a:t>SCRIPT?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importancia</a:t>
            </a:r>
            <a:r>
              <a:rPr lang="en-US" sz="1400" dirty="0" smtClean="0"/>
              <a:t> del Script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9" y="1318114"/>
            <a:ext cx="2162359" cy="2162359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Traceable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Devs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pueden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usarlo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también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Documentación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Mayor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la hora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mantenerlo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todo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Simplifica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configuración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servidor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82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smtClean="0">
                <a:latin typeface="Exo" pitchFamily="50" charset="0"/>
              </a:rPr>
              <a:t>BUILDs </a:t>
            </a:r>
            <a:r>
              <a:rPr lang="en-US" i="1" dirty="0" err="1" smtClean="0">
                <a:latin typeface="Exo" pitchFamily="50" charset="0"/>
              </a:rPr>
              <a:t>automáticas</a:t>
            </a:r>
            <a:r>
              <a:rPr lang="en-US" i="1" dirty="0" smtClean="0">
                <a:latin typeface="Exo" pitchFamily="50" charset="0"/>
              </a:rPr>
              <a:t> de Apps Xamarin con Team City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Pasando</a:t>
            </a:r>
            <a:r>
              <a:rPr lang="en-US" i="1" dirty="0" smtClean="0">
                <a:latin typeface="Exo" pitchFamily="50" charset="0"/>
              </a:rPr>
              <a:t> tests </a:t>
            </a:r>
            <a:r>
              <a:rPr lang="en-US" i="1" dirty="0" err="1" smtClean="0">
                <a:latin typeface="Exo" pitchFamily="50" charset="0"/>
              </a:rPr>
              <a:t>unitarios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9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INTEGRACIÓN 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hemos</a:t>
            </a:r>
            <a:r>
              <a:rPr lang="en-US" sz="1400" dirty="0" smtClean="0"/>
              <a:t> </a:t>
            </a:r>
            <a:r>
              <a:rPr lang="en-US" sz="1400" dirty="0" err="1" smtClean="0"/>
              <a:t>aprendido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6205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Automatización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Commits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frecuentes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Builds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continuas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se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detectan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fallos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rápido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No se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sube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rompa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Build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Corrección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bugs con mayor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facilidad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entorno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destino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7543800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INTEGRACIÓN CONTINUA CON </a:t>
            </a:r>
            <a:r>
              <a:rPr lang="en-US" dirty="0" smtClean="0">
                <a:solidFill>
                  <a:schemeClr val="accent2"/>
                </a:solidFill>
              </a:rPr>
              <a:t>APPS 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Como </a:t>
            </a:r>
            <a:r>
              <a:rPr lang="en-US" dirty="0" err="1">
                <a:solidFill>
                  <a:schemeClr val="bg1"/>
                </a:solidFill>
              </a:rPr>
              <a:t>pasar</a:t>
            </a:r>
            <a:r>
              <a:rPr lang="en-US" dirty="0">
                <a:solidFill>
                  <a:schemeClr val="bg1"/>
                </a:solidFill>
              </a:rPr>
              <a:t> Builds y test </a:t>
            </a:r>
            <a:r>
              <a:rPr lang="en-US" dirty="0" err="1">
                <a:solidFill>
                  <a:schemeClr val="bg1"/>
                </a:solidFill>
              </a:rPr>
              <a:t>unitarios</a:t>
            </a:r>
            <a:r>
              <a:rPr lang="en-US" dirty="0">
                <a:solidFill>
                  <a:schemeClr val="bg1"/>
                </a:solidFill>
              </a:rPr>
              <a:t> de Apps </a:t>
            </a:r>
            <a:r>
              <a:rPr lang="en-US" dirty="0" err="1">
                <a:solidFill>
                  <a:schemeClr val="bg1"/>
                </a:solidFill>
              </a:rPr>
              <a:t>móviles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multiplataforma</a:t>
            </a:r>
            <a:r>
              <a:rPr lang="en-US" dirty="0">
                <a:solidFill>
                  <a:schemeClr val="bg1"/>
                </a:solidFill>
              </a:rPr>
              <a:t> Xamarin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TeamCity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83" y="0"/>
            <a:ext cx="7675717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-970947" y="972153"/>
            <a:ext cx="5143500" cy="31991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210983" y="1428750"/>
            <a:ext cx="2514599" cy="2895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SOFTWARE QUE HACE BUILDS DE OTRO SOFTWARE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7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integración</a:t>
            </a:r>
            <a:r>
              <a:rPr lang="en-US" dirty="0" smtClean="0"/>
              <a:t> continua,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nosotros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Continua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opciones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disponible</a:t>
            </a:r>
            <a:r>
              <a:rPr lang="en-US" dirty="0" smtClean="0"/>
              <a:t> con pros y contras.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centraremos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Team City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configuraremos</a:t>
            </a:r>
            <a:r>
              <a:rPr lang="en-US" dirty="0" smtClean="0"/>
              <a:t> para </a:t>
            </a:r>
            <a:r>
              <a:rPr lang="en-US" dirty="0" err="1" smtClean="0"/>
              <a:t>desplegar</a:t>
            </a:r>
            <a:r>
              <a:rPr lang="en-US" dirty="0" smtClean="0"/>
              <a:t>, </a:t>
            </a:r>
            <a:r>
              <a:rPr lang="en-US" dirty="0" err="1" smtClean="0"/>
              <a:t>compilar</a:t>
            </a:r>
            <a:r>
              <a:rPr lang="en-US" dirty="0" smtClean="0"/>
              <a:t> y </a:t>
            </a:r>
            <a:r>
              <a:rPr lang="en-US" dirty="0" err="1" smtClean="0"/>
              <a:t>pasar</a:t>
            </a:r>
            <a:r>
              <a:rPr lang="en-US" dirty="0" smtClean="0"/>
              <a:t> tests </a:t>
            </a:r>
            <a:r>
              <a:rPr lang="en-US" dirty="0" err="1" smtClean="0"/>
              <a:t>unitarios</a:t>
            </a:r>
            <a:r>
              <a:rPr lang="en-US" dirty="0" smtClean="0"/>
              <a:t> de Apps Xamarin.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 smtClean="0"/>
              <a:t>Configuración</a:t>
            </a:r>
            <a:r>
              <a:rPr lang="en-US" dirty="0" smtClean="0"/>
              <a:t> y </a:t>
            </a:r>
            <a:r>
              <a:rPr lang="en-US" dirty="0" err="1" smtClean="0"/>
              <a:t>uso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¿INTEGRACIÓN </a:t>
            </a:r>
            <a:r>
              <a:rPr lang="en-US" dirty="0" smtClean="0">
                <a:solidFill>
                  <a:schemeClr val="accent2"/>
                </a:solidFill>
              </a:rPr>
              <a:t>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3350"/>
            <a:ext cx="2984173" cy="446101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962159"/>
            <a:ext cx="52906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continua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consiste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hacer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automáticas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un Proyecto lo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menudo possible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así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detector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fallos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antes.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Entendemos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compilación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ejecución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pruebas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348137" y="4225031"/>
            <a:ext cx="1371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Wikipedia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34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INTEGRACIÓN </a:t>
            </a:r>
            <a:r>
              <a:rPr lang="en-US" dirty="0" smtClean="0">
                <a:solidFill>
                  <a:schemeClr val="accent2"/>
                </a:solidFill>
              </a:rPr>
              <a:t>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Workflow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86150"/>
            <a:ext cx="1524170" cy="15241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5" y="3333750"/>
            <a:ext cx="1447970" cy="14479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14342" y="1060100"/>
            <a:ext cx="2164830" cy="21648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Rectángulo 8"/>
          <p:cNvSpPr/>
          <p:nvPr/>
        </p:nvSpPr>
        <p:spPr>
          <a:xfrm>
            <a:off x="5822515" y="1060100"/>
            <a:ext cx="2164830" cy="21648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479115" y="1822100"/>
            <a:ext cx="1828800" cy="1283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5990530" y="3495284"/>
            <a:ext cx="1828800" cy="520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Rectángulo 11"/>
          <p:cNvSpPr/>
          <p:nvPr/>
        </p:nvSpPr>
        <p:spPr>
          <a:xfrm>
            <a:off x="6142930" y="3647684"/>
            <a:ext cx="1828800" cy="520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3" name="Flecha derecha 12"/>
          <p:cNvSpPr/>
          <p:nvPr/>
        </p:nvSpPr>
        <p:spPr>
          <a:xfrm>
            <a:off x="3479172" y="1669700"/>
            <a:ext cx="2343343" cy="3686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Flecha izquierda 13"/>
          <p:cNvSpPr/>
          <p:nvPr/>
        </p:nvSpPr>
        <p:spPr>
          <a:xfrm>
            <a:off x="2774515" y="3647684"/>
            <a:ext cx="2895600" cy="410051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Flecha abajo 14"/>
          <p:cNvSpPr/>
          <p:nvPr/>
        </p:nvSpPr>
        <p:spPr>
          <a:xfrm>
            <a:off x="6736915" y="3224930"/>
            <a:ext cx="457200" cy="42275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365344" y="3752935"/>
            <a:ext cx="136217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Resultados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79115" y="1117908"/>
            <a:ext cx="1828800" cy="55179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Repositorio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90530" y="1098681"/>
            <a:ext cx="1828800" cy="55179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BUILD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3219365"/>
            <a:ext cx="533570" cy="533570"/>
          </a:xfrm>
          <a:prstGeom prst="rect">
            <a:avLst/>
          </a:prstGeom>
        </p:spPr>
      </p:pic>
      <p:sp>
        <p:nvSpPr>
          <p:cNvPr id="20" name="Flecha arriba 19"/>
          <p:cNvSpPr/>
          <p:nvPr/>
        </p:nvSpPr>
        <p:spPr>
          <a:xfrm>
            <a:off x="2077345" y="3224930"/>
            <a:ext cx="266785" cy="422754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244456" y="4591220"/>
            <a:ext cx="136217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err="1" smtClean="0"/>
              <a:t>Desarrollador</a:t>
            </a:r>
            <a:endParaRPr lang="en-US" sz="1100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63978" y="1847070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App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570709" y="2250071"/>
            <a:ext cx="1615337" cy="31032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4" name="Rectángulo 23"/>
          <p:cNvSpPr/>
          <p:nvPr/>
        </p:nvSpPr>
        <p:spPr>
          <a:xfrm>
            <a:off x="1570709" y="2641448"/>
            <a:ext cx="1615337" cy="31032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629686" y="1689053"/>
            <a:ext cx="833486" cy="4282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Build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365344" y="2140179"/>
            <a:ext cx="1189644" cy="50126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Ejecutar</a:t>
            </a:r>
            <a:r>
              <a:rPr lang="en-US" sz="1400" dirty="0" smtClean="0">
                <a:solidFill>
                  <a:schemeClr val="bg1"/>
                </a:solidFill>
              </a:rPr>
              <a:t> tests </a:t>
            </a:r>
            <a:r>
              <a:rPr lang="en-US" sz="1400" dirty="0" err="1" smtClean="0">
                <a:solidFill>
                  <a:schemeClr val="bg1"/>
                </a:solidFill>
              </a:rPr>
              <a:t>Unitarios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48" y="2117349"/>
            <a:ext cx="494690" cy="494690"/>
          </a:xfrm>
          <a:prstGeom prst="rect">
            <a:avLst/>
          </a:prstGeom>
        </p:spPr>
      </p:pic>
      <p:sp>
        <p:nvSpPr>
          <p:cNvPr id="2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170262" y="3313480"/>
            <a:ext cx="87820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Commit</a:t>
            </a:r>
            <a:endParaRPr lang="en-US" sz="1100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63977" y="2190750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79115" y="2593993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Tests </a:t>
            </a:r>
            <a:r>
              <a:rPr lang="en-US" sz="2000" dirty="0" err="1" smtClean="0">
                <a:solidFill>
                  <a:schemeClr val="bg1"/>
                </a:solidFill>
              </a:rPr>
              <a:t>Unitarios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Flecha curvada hacia arriba 30"/>
          <p:cNvSpPr/>
          <p:nvPr/>
        </p:nvSpPr>
        <p:spPr>
          <a:xfrm>
            <a:off x="6544720" y="2675172"/>
            <a:ext cx="830892" cy="480086"/>
          </a:xfrm>
          <a:prstGeom prst="curved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685800" y="3219365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3" name="Elipse 32"/>
          <p:cNvSpPr/>
          <p:nvPr/>
        </p:nvSpPr>
        <p:spPr>
          <a:xfrm>
            <a:off x="5885258" y="1613982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4" name="Elipse 33"/>
          <p:cNvSpPr/>
          <p:nvPr/>
        </p:nvSpPr>
        <p:spPr>
          <a:xfrm>
            <a:off x="5855453" y="2165190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04040" y="3282094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1º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10370" y="1693326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2º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13353" y="2256039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3º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build="p"/>
      <p:bldP spid="17" grpId="0" build="p"/>
      <p:bldP spid="18" grpId="0" build="p"/>
      <p:bldP spid="20" grpId="0" animBg="1"/>
      <p:bldP spid="21" grpId="0" build="p"/>
      <p:bldP spid="22" grpId="0" build="p"/>
      <p:bldP spid="23" grpId="0" animBg="1"/>
      <p:bldP spid="24" grpId="0" animBg="1"/>
      <p:bldP spid="25" grpId="0" build="p"/>
      <p:bldP spid="26" grpId="0" build="p"/>
      <p:bldP spid="28" grpId="0" build="p"/>
      <p:bldP spid="29" grpId="0" build="p"/>
      <p:bldP spid="30" grpId="0" build="p"/>
      <p:bldP spid="31" grpId="0" animBg="1"/>
      <p:bldP spid="32" grpId="0" animBg="1"/>
      <p:bldP spid="33" grpId="0" animBg="1"/>
      <p:bldP spid="34" grpId="0" animBg="1"/>
      <p:bldP spid="35" grpId="0" build="p"/>
      <p:bldP spid="36" grpId="0" build="p"/>
      <p:bldP spid="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¿QUÉ NOS APORTA LA </a:t>
            </a:r>
            <a:r>
              <a:rPr lang="en-US" dirty="0" smtClean="0">
                <a:solidFill>
                  <a:schemeClr val="accent2"/>
                </a:solidFill>
              </a:rPr>
              <a:t>INTEGRACIÓN 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endParaRPr lang="en-US" sz="1400" dirty="0"/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521027" y="1581150"/>
            <a:ext cx="7860973" cy="148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“La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integración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continua no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evitará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se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produzcan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bugs,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pero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si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nos</a:t>
            </a:r>
            <a:r>
              <a:rPr lang="en-US" dirty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encontrarlos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y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solucionarlos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forma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dramáticamente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más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fácil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”</a:t>
            </a:r>
            <a:endParaRPr lang="en-US" dirty="0">
              <a:solidFill>
                <a:schemeClr val="accent2"/>
              </a:solidFill>
              <a:latin typeface="Helvetica Light"/>
              <a:cs typeface="Helvetica Light"/>
            </a:endParaRPr>
          </a:p>
        </p:txBody>
      </p:sp>
      <p:sp>
        <p:nvSpPr>
          <p:cNvPr id="10" name="TextBox 31"/>
          <p:cNvSpPr txBox="1">
            <a:spLocks noChangeArrowheads="1"/>
          </p:cNvSpPr>
          <p:nvPr/>
        </p:nvSpPr>
        <p:spPr bwMode="auto">
          <a:xfrm>
            <a:off x="492843" y="3065691"/>
            <a:ext cx="7860973" cy="41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en-US" sz="1800" dirty="0" smtClean="0">
                <a:latin typeface="Helvetica Light"/>
                <a:cs typeface="Helvetica Light"/>
              </a:rPr>
              <a:t>Martin </a:t>
            </a:r>
            <a:r>
              <a:rPr lang="en-US" sz="1800" dirty="0" err="1" smtClean="0">
                <a:latin typeface="Helvetica Light"/>
                <a:cs typeface="Helvetica Light"/>
              </a:rPr>
              <a:t>Flowler</a:t>
            </a:r>
            <a:endParaRPr lang="en-US" sz="18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Encontrar</a:t>
            </a:r>
            <a:r>
              <a:rPr lang="en-US" sz="1400" dirty="0" smtClean="0"/>
              <a:t>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rápido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54" y="994624"/>
            <a:ext cx="2762763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Detectar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errores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mayor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antelación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sencillo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corregir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barato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32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Minimiza</a:t>
            </a:r>
            <a:r>
              <a:rPr lang="en-US" sz="1400" dirty="0" smtClean="0"/>
              <a:t> </a:t>
            </a:r>
            <a:r>
              <a:rPr lang="en-US" sz="1400" dirty="0" err="1" smtClean="0"/>
              <a:t>problemas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Merges.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94" y="994624"/>
            <a:ext cx="2940506" cy="3430591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189494"/>
            <a:ext cx="46810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continua con Builds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frecuentes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tiende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forzar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Commits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pequeños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hacer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rollback.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92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4798</TotalTime>
  <Words>605</Words>
  <Application>Microsoft Office PowerPoint</Application>
  <PresentationFormat>Presentación en pantalla (16:9)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Gulim</vt:lpstr>
      <vt:lpstr>ＭＳ Ｐゴシック</vt:lpstr>
      <vt:lpstr>Aller</vt:lpstr>
      <vt:lpstr>Arial</vt:lpstr>
      <vt:lpstr>Calibri</vt:lpstr>
      <vt:lpstr>Courier New</vt:lpstr>
      <vt:lpstr>Exo</vt:lpstr>
      <vt:lpstr>Helvetica Light</vt:lpstr>
      <vt:lpstr>Light Version</vt:lpstr>
      <vt:lpstr>Presentación de PowerPoint</vt:lpstr>
      <vt:lpstr>Presentación de PowerPoint</vt:lpstr>
      <vt:lpstr>Presentación de PowerPoint</vt:lpstr>
      <vt:lpstr>¿QUÉ VAMOS A VER?</vt:lpstr>
      <vt:lpstr>¿INTEGRACIÓN CONTINUA?</vt:lpstr>
      <vt:lpstr>INTEGRACIÓN CONTINUA</vt:lpstr>
      <vt:lpstr>¿QUÉ NOS APORTA LA INTEGRACIÓN CONTINUA?</vt:lpstr>
      <vt:lpstr>¿QUÉ NOS APORTA LA INTEGRACIÓN CONTINUA?</vt:lpstr>
      <vt:lpstr>¿QUÉ NOS APORTA LA INTEGRACIÓN CONTINUA?</vt:lpstr>
      <vt:lpstr>¿QUÉ NOS APORTA LA INTEGRACIÓN CONTINUA?</vt:lpstr>
      <vt:lpstr>VENTAJAS INTEGRACIÓN CONTINUA</vt:lpstr>
      <vt:lpstr>CONTROL DE CÓDIGO FUENTE</vt:lpstr>
      <vt:lpstr>CI SOFTWARE</vt:lpstr>
      <vt:lpstr>CI SOFTWARE</vt:lpstr>
      <vt:lpstr>CI SOFTWARE</vt:lpstr>
      <vt:lpstr>Presentación de PowerPoint</vt:lpstr>
      <vt:lpstr>¿PORQUE CREAR UN  SCRIPT?</vt:lpstr>
      <vt:lpstr>DEMO</vt:lpstr>
      <vt:lpstr>DEMO</vt:lpstr>
      <vt:lpstr>CONCLUSIONES INTEGRACIÓN CONTINUA</vt:lpstr>
      <vt:lpstr>¿PREGUNTAS y RESPUESTAS?</vt:lpstr>
      <vt:lpstr>GRACIAS a TODOS</vt:lpstr>
      <vt:lpstr>INTEGRACIÓN CONTINUA CON APPS XAMARIN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553</cp:revision>
  <dcterms:created xsi:type="dcterms:W3CDTF">2013-04-14T10:12:28Z</dcterms:created>
  <dcterms:modified xsi:type="dcterms:W3CDTF">2015-03-06T18:39:37Z</dcterms:modified>
</cp:coreProperties>
</file>